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21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2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0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48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54681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76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62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12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45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0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9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1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2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7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1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2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67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0401-F524-AC4F-9697-8CEFAD4359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Supermarket Sales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73E67-07FA-2A42-B857-8B15B3189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Jui Ashinkar</a:t>
            </a:r>
          </a:p>
          <a:p>
            <a:r>
              <a:rPr lang="en-US" dirty="0"/>
              <a:t>NUID:001443824</a:t>
            </a:r>
          </a:p>
        </p:txBody>
      </p:sp>
    </p:spTree>
    <p:extLst>
      <p:ext uri="{BB962C8B-B14F-4D97-AF65-F5344CB8AC3E}">
        <p14:creationId xmlns:p14="http://schemas.microsoft.com/office/powerpoint/2010/main" val="394778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AF8D6-F37E-6445-BB54-0EBE0B6E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062" y="1985021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Bivariate Distribution of the Item_MRP and target variable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C1D350D6-731C-0449-A4EB-6B211FEEA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34438" y="657225"/>
            <a:ext cx="7329243" cy="5722101"/>
          </a:xfrm>
        </p:spPr>
      </p:pic>
    </p:spTree>
    <p:extLst>
      <p:ext uri="{BB962C8B-B14F-4D97-AF65-F5344CB8AC3E}">
        <p14:creationId xmlns:p14="http://schemas.microsoft.com/office/powerpoint/2010/main" val="14451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B1E61-D884-A047-8131-8E1E614B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066" y="1895745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Outlet Establishment Year and Item Outlet Sales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95ACAF-EF59-114E-B500-9EDC96EC6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38063" y="639905"/>
            <a:ext cx="7542316" cy="5578188"/>
          </a:xfrm>
        </p:spPr>
      </p:pic>
    </p:spTree>
    <p:extLst>
      <p:ext uri="{BB962C8B-B14F-4D97-AF65-F5344CB8AC3E}">
        <p14:creationId xmlns:p14="http://schemas.microsoft.com/office/powerpoint/2010/main" val="136513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4416A-F2E5-AC48-8D16-DE12C77A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4392" y="1962693"/>
            <a:ext cx="3344020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Impact of Item Fat Content on Item Outlet Sales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784B1-4A46-CD4A-A4E3-F53C1ECFE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54616" y="639905"/>
            <a:ext cx="6962106" cy="5578188"/>
          </a:xfrm>
        </p:spPr>
      </p:pic>
    </p:spTree>
    <p:extLst>
      <p:ext uri="{BB962C8B-B14F-4D97-AF65-F5344CB8AC3E}">
        <p14:creationId xmlns:p14="http://schemas.microsoft.com/office/powerpoint/2010/main" val="151677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7BDE5-F464-E748-B8E2-34F5CBE3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066" y="2229393"/>
            <a:ext cx="3344020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Impact of Outlet Identifier on Item Outlet Sales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food&#10;&#10;Description automatically generated">
            <a:extLst>
              <a:ext uri="{FF2B5EF4-FFF2-40B4-BE49-F238E27FC236}">
                <a16:creationId xmlns:a16="http://schemas.microsoft.com/office/drawing/2014/main" id="{1A589B0F-2856-A048-AA7E-A109B659A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0608" y="500063"/>
            <a:ext cx="7284106" cy="5886450"/>
          </a:xfrm>
        </p:spPr>
      </p:pic>
    </p:spTree>
    <p:extLst>
      <p:ext uri="{BB962C8B-B14F-4D97-AF65-F5344CB8AC3E}">
        <p14:creationId xmlns:p14="http://schemas.microsoft.com/office/powerpoint/2010/main" val="301132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ACE69A8-0856-435A-AF80-B9D912168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67001-744F-4B41-B719-BE37463B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292215BB-2585-4067-A398-38B95729B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F842CF-4441-46EA-9050-0CC06FAA3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489763-A86B-4678-B9C3-772B8E209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58CC225-8360-4EF4-8C6D-26706C0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9E8ED8-8515-4B37-B2C8-6FDCAB15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D8A7C4-DC5E-43BE-94D7-C81962207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15">
            <a:extLst>
              <a:ext uri="{FF2B5EF4-FFF2-40B4-BE49-F238E27FC236}">
                <a16:creationId xmlns:a16="http://schemas.microsoft.com/office/drawing/2014/main" id="{344537F5-A85F-470D-A84D-4BEBAF11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0" name="Freeform 5">
            <a:extLst>
              <a:ext uri="{FF2B5EF4-FFF2-40B4-BE49-F238E27FC236}">
                <a16:creationId xmlns:a16="http://schemas.microsoft.com/office/drawing/2014/main" id="{F7213FFA-399B-4997-93FC-EB0268928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8C1E60-D485-D84D-B6BD-28A7EFE10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05" y="26020"/>
            <a:ext cx="4276725" cy="2630184"/>
          </a:xfrm>
          <a:prstGeom prst="rect">
            <a:avLst/>
          </a:prstGeom>
          <a:effectLst/>
        </p:spPr>
      </p:pic>
      <p:pic>
        <p:nvPicPr>
          <p:cNvPr id="13" name="Content Placeholder 12" descr="A screenshot of text&#10;&#10;Description automatically generated">
            <a:extLst>
              <a:ext uri="{FF2B5EF4-FFF2-40B4-BE49-F238E27FC236}">
                <a16:creationId xmlns:a16="http://schemas.microsoft.com/office/drawing/2014/main" id="{1DFADC32-24DB-B34A-B141-60928EEB3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645844" y="2570968"/>
            <a:ext cx="3975551" cy="2365453"/>
          </a:xfrm>
          <a:prstGeom prst="rect">
            <a:avLst/>
          </a:prstGeom>
          <a:effectLst/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E2D12D-3AE1-9948-92B7-BC9449DCD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976" y="227491"/>
            <a:ext cx="5025539" cy="297763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3713C-200C-F54C-9C23-BBC5CEA45BEE}"/>
              </a:ext>
            </a:extLst>
          </p:cNvPr>
          <p:cNvSpPr txBox="1"/>
          <p:nvPr/>
        </p:nvSpPr>
        <p:spPr>
          <a:xfrm>
            <a:off x="1522412" y="5158824"/>
            <a:ext cx="8721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Impact of Outlet Type, Outlet Size, Outlet Sales on 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Item</a:t>
            </a:r>
            <a:r>
              <a:rPr lang="en-US" sz="4000" dirty="0">
                <a:latin typeface="+mj-lt"/>
              </a:rPr>
              <a:t> Outlet Sales</a:t>
            </a:r>
          </a:p>
        </p:txBody>
      </p:sp>
    </p:spTree>
    <p:extLst>
      <p:ext uri="{BB962C8B-B14F-4D97-AF65-F5344CB8AC3E}">
        <p14:creationId xmlns:p14="http://schemas.microsoft.com/office/powerpoint/2010/main" val="1252691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1B02C-058A-7547-BC85-9DDE1D4F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567" y="1697335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Impact of Item_Type on </a:t>
            </a:r>
            <a:r>
              <a:rPr lang="en-US" sz="4000" dirty="0" err="1"/>
              <a:t>Item_Outlet_Sales</a:t>
            </a:r>
            <a:endParaRPr lang="en-US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112C9B-881F-D047-805F-33831C3CE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" y="442913"/>
            <a:ext cx="7440640" cy="5996437"/>
          </a:xfrm>
        </p:spPr>
      </p:pic>
    </p:spTree>
    <p:extLst>
      <p:ext uri="{BB962C8B-B14F-4D97-AF65-F5344CB8AC3E}">
        <p14:creationId xmlns:p14="http://schemas.microsoft.com/office/powerpoint/2010/main" val="189163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1FA2C-ABB5-A94E-AEF8-79355DCF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842" y="768446"/>
            <a:ext cx="3630075" cy="33141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Impact of Item_Type vs Item_Visibility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A84BA-E737-C745-ADA5-87CCD3822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5153" y="523873"/>
            <a:ext cx="7734424" cy="5810251"/>
          </a:xfrm>
        </p:spPr>
      </p:pic>
    </p:spTree>
    <p:extLst>
      <p:ext uri="{BB962C8B-B14F-4D97-AF65-F5344CB8AC3E}">
        <p14:creationId xmlns:p14="http://schemas.microsoft.com/office/powerpoint/2010/main" val="13143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59BB5-02C8-E047-95F7-FFF3E0A5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Model coefficients of Linear Regression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352FB74-F348-8645-97E2-07180BF2B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48412" y="647698"/>
            <a:ext cx="5061546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039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C8B0F-742F-A74A-BA4E-6BB67A95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Feature Importance Using Decision Tree Regressor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A64BD95-F9CE-104D-9D9F-2488FB61D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7700" y="647698"/>
            <a:ext cx="6167438" cy="60810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984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D066C-78E4-2A46-8A3D-AA9FD046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540" y="2191293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Model coefficients of Ridge</a:t>
            </a:r>
            <a:br>
              <a:rPr lang="en-US" sz="4000" dirty="0"/>
            </a:br>
            <a:r>
              <a:rPr lang="en-US" sz="4000" dirty="0"/>
              <a:t>Regression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45EEE98-2202-B642-A9B1-73502D386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4325" y="255798"/>
            <a:ext cx="6608921" cy="6221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154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95D59-58DC-5541-9297-7F8076CA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Histogram shows the Distribution of Numeric Variables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14833A1-6B88-3F4A-BA7A-B95F77A79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3955" y="457200"/>
            <a:ext cx="7735416" cy="5760893"/>
          </a:xfrm>
        </p:spPr>
      </p:pic>
    </p:spTree>
    <p:extLst>
      <p:ext uri="{BB962C8B-B14F-4D97-AF65-F5344CB8AC3E}">
        <p14:creationId xmlns:p14="http://schemas.microsoft.com/office/powerpoint/2010/main" val="3034387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561B2-EEF5-404E-9F7B-2046D083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511" y="2115093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Feature Importance Using XGBoost</a:t>
            </a:r>
            <a:br>
              <a:rPr lang="en-US" sz="4000" dirty="0"/>
            </a:br>
            <a:r>
              <a:rPr lang="en-US" sz="4000" dirty="0"/>
              <a:t>Regressor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69B234D-58CF-7B4D-AB2E-65BB7ACF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3387" y="228600"/>
            <a:ext cx="6988324" cy="65151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380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9FEF9A-9073-4D0C-AE3F-4B05B7C7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C28380-E9C5-4DCE-B5C1-4AA895BF6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55D28D-C2E2-4760-9A13-C5F71FE7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995C4B-8CD5-40DB-8530-565CC0896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050BCC-0CE3-4398-8A11-7F2AFE718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054B8B-C60C-495C-AAFE-111588B9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9A868E46-760C-4803-96E3-94D7FF55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32DB3C-29C8-435B-832E-2A000331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1021" y="1828800"/>
            <a:ext cx="0" cy="3200400"/>
          </a:xfrm>
          <a:prstGeom prst="line">
            <a:avLst/>
          </a:prstGeom>
          <a:ln w="19050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0DC277-7191-7641-AAED-11555775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707" y="1333500"/>
            <a:ext cx="6240580" cy="4191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225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7D093-9227-C748-92A3-6622E67C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4" y="1325880"/>
            <a:ext cx="3977233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Correlation Matrix of numerical predictors and our target variable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C3AD74-9C2A-CD44-BBD5-16EB95ED4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0500" y="647698"/>
            <a:ext cx="6476624" cy="58127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217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E08B8-649B-214E-83D5-9183605EB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2" y="2541819"/>
            <a:ext cx="3344020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Naming Error in Types of Fat Contents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CB3A95-F7FA-2D41-A58F-494FE5266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3583" y="639905"/>
            <a:ext cx="6960059" cy="5578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657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C7870-AA01-754B-A301-A718315F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80" y="2741607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16 Item types of Categorical Variables and their count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5C617-395A-644D-9331-C00840845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88786" y="647698"/>
            <a:ext cx="6385851" cy="593884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0271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33E7D-3E4C-124F-8170-35CFD8DC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Number of Outlets based on Size and Location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7405E7-1023-0D4E-8E68-ADBCA9F2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12" y="2567752"/>
            <a:ext cx="5425788" cy="3484562"/>
          </a:xfrm>
        </p:spPr>
      </p:pic>
      <p:pic>
        <p:nvPicPr>
          <p:cNvPr id="7" name="Picture 6" descr="A picture containing brick&#10;&#10;Description automatically generated">
            <a:extLst>
              <a:ext uri="{FF2B5EF4-FFF2-40B4-BE49-F238E27FC236}">
                <a16:creationId xmlns:a16="http://schemas.microsoft.com/office/drawing/2014/main" id="{16D77A71-8E46-5A40-9B85-0C32491E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2452349"/>
            <a:ext cx="572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4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0F139-4E49-2549-999B-4D9A1A61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895745"/>
            <a:ext cx="3344020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Count of the 4 Outlet Types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3C0CB-65DF-D048-8727-73A779D6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7701" y="639905"/>
            <a:ext cx="6904877" cy="55788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45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2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0" name="Rectangle 2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A60F8-EC3A-C74B-8654-52DF3701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567" y="208545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Relationship between the correlation of Item weight and Item Outlet Sales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01E91-B4D6-0840-BB31-47057E6F5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8910" y="528638"/>
            <a:ext cx="7354772" cy="5850688"/>
          </a:xfrm>
        </p:spPr>
      </p:pic>
    </p:spTree>
    <p:extLst>
      <p:ext uri="{BB962C8B-B14F-4D97-AF65-F5344CB8AC3E}">
        <p14:creationId xmlns:p14="http://schemas.microsoft.com/office/powerpoint/2010/main" val="12729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08E5-D903-444E-90E5-D395CEAA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3782" y="2176387"/>
            <a:ext cx="3352375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Relationship between the correlation of Item Visibility and Item Outlet Sales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2742F5-48DB-DF47-BFCF-EF8FA07B5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0" y="385763"/>
            <a:ext cx="7463681" cy="6100762"/>
          </a:xfrm>
        </p:spPr>
      </p:pic>
    </p:spTree>
    <p:extLst>
      <p:ext uri="{BB962C8B-B14F-4D97-AF65-F5344CB8AC3E}">
        <p14:creationId xmlns:p14="http://schemas.microsoft.com/office/powerpoint/2010/main" val="2501500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170</Words>
  <Application>Microsoft Macintosh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Supermarket Sales Prediction</vt:lpstr>
      <vt:lpstr>Histogram shows the Distribution of Numeric Variables</vt:lpstr>
      <vt:lpstr>Correlation Matrix of numerical predictors and our target variable</vt:lpstr>
      <vt:lpstr>Naming Error in Types of Fat Contents</vt:lpstr>
      <vt:lpstr>16 Item types of Categorical Variables and their count</vt:lpstr>
      <vt:lpstr>Number of Outlets based on Size and Location</vt:lpstr>
      <vt:lpstr>Count of the 4 Outlet Types</vt:lpstr>
      <vt:lpstr>Relationship between the correlation of Item weight and Item Outlet Sales</vt:lpstr>
      <vt:lpstr>Relationship between the correlation of Item Visibility and Item Outlet Sales</vt:lpstr>
      <vt:lpstr>Bivariate Distribution of the Item_MRP and target variable </vt:lpstr>
      <vt:lpstr>Outlet Establishment Year and Item Outlet Sales Analysis</vt:lpstr>
      <vt:lpstr>Impact of Item Fat Content on Item Outlet Sales</vt:lpstr>
      <vt:lpstr>Impact of Outlet Identifier on Item Outlet Sales</vt:lpstr>
      <vt:lpstr>PowerPoint Presentation</vt:lpstr>
      <vt:lpstr>Impact of Item_Type on Item_Outlet_Sales</vt:lpstr>
      <vt:lpstr>Impact of Item_Type vs Item_Visibility</vt:lpstr>
      <vt:lpstr>Model coefficients of Linear Regression</vt:lpstr>
      <vt:lpstr>Feature Importance Using Decision Tree Regressor</vt:lpstr>
      <vt:lpstr>Model coefficients of Ridge Regression</vt:lpstr>
      <vt:lpstr>Feature Importance Using XGBoost Regressor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Supermarket Sales Prediction</dc:title>
  <dc:creator>Jui Prashant Ashinkar</dc:creator>
  <cp:lastModifiedBy>Jui Prashant Ashinkar</cp:lastModifiedBy>
  <cp:revision>2</cp:revision>
  <dcterms:created xsi:type="dcterms:W3CDTF">2019-12-07T08:21:49Z</dcterms:created>
  <dcterms:modified xsi:type="dcterms:W3CDTF">2019-12-07T08:28:58Z</dcterms:modified>
</cp:coreProperties>
</file>